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8" r:id="rId5"/>
    <p:sldId id="261" r:id="rId6"/>
    <p:sldId id="259"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138"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85367-D855-8196-6B5C-965326940D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2DA19E-9F14-A223-CC4B-2CCB7E571B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162908-C7F9-5C10-0B9E-1FDF484B91D0}"/>
              </a:ext>
            </a:extLst>
          </p:cNvPr>
          <p:cNvSpPr>
            <a:spLocks noGrp="1"/>
          </p:cNvSpPr>
          <p:nvPr>
            <p:ph type="dt" sz="half" idx="10"/>
          </p:nvPr>
        </p:nvSpPr>
        <p:spPr/>
        <p:txBody>
          <a:bodyPr/>
          <a:lstStyle/>
          <a:p>
            <a:fld id="{FEEB3031-AFFA-42A9-A9D6-15AF10654198}" type="datetimeFigureOut">
              <a:rPr lang="en-US" smtClean="0"/>
              <a:t>5/23/2024</a:t>
            </a:fld>
            <a:endParaRPr lang="en-US"/>
          </a:p>
        </p:txBody>
      </p:sp>
      <p:sp>
        <p:nvSpPr>
          <p:cNvPr id="5" name="Footer Placeholder 4">
            <a:extLst>
              <a:ext uri="{FF2B5EF4-FFF2-40B4-BE49-F238E27FC236}">
                <a16:creationId xmlns:a16="http://schemas.microsoft.com/office/drawing/2014/main" id="{D9EF35DF-579D-6B79-954B-F3EA8D4AEF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2659BB-4CC1-B5B9-7F33-607DCDF6CA5C}"/>
              </a:ext>
            </a:extLst>
          </p:cNvPr>
          <p:cNvSpPr>
            <a:spLocks noGrp="1"/>
          </p:cNvSpPr>
          <p:nvPr>
            <p:ph type="sldNum" sz="quarter" idx="12"/>
          </p:nvPr>
        </p:nvSpPr>
        <p:spPr/>
        <p:txBody>
          <a:bodyPr/>
          <a:lstStyle/>
          <a:p>
            <a:fld id="{41A44FC6-FF9D-4BED-BC13-859ADAFCD830}" type="slidenum">
              <a:rPr lang="en-US" smtClean="0"/>
              <a:t>‹#›</a:t>
            </a:fld>
            <a:endParaRPr lang="en-US"/>
          </a:p>
        </p:txBody>
      </p:sp>
    </p:spTree>
    <p:extLst>
      <p:ext uri="{BB962C8B-B14F-4D97-AF65-F5344CB8AC3E}">
        <p14:creationId xmlns:p14="http://schemas.microsoft.com/office/powerpoint/2010/main" val="1287013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787-9B9F-A3F2-434C-81C86E8A28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DCAEFD-5046-0EC2-E5AD-9A653C30AE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A99128-BE32-C448-8532-203F4514FF65}"/>
              </a:ext>
            </a:extLst>
          </p:cNvPr>
          <p:cNvSpPr>
            <a:spLocks noGrp="1"/>
          </p:cNvSpPr>
          <p:nvPr>
            <p:ph type="dt" sz="half" idx="10"/>
          </p:nvPr>
        </p:nvSpPr>
        <p:spPr/>
        <p:txBody>
          <a:bodyPr/>
          <a:lstStyle/>
          <a:p>
            <a:fld id="{FEEB3031-AFFA-42A9-A9D6-15AF10654198}" type="datetimeFigureOut">
              <a:rPr lang="en-US" smtClean="0"/>
              <a:t>5/23/2024</a:t>
            </a:fld>
            <a:endParaRPr lang="en-US"/>
          </a:p>
        </p:txBody>
      </p:sp>
      <p:sp>
        <p:nvSpPr>
          <p:cNvPr id="5" name="Footer Placeholder 4">
            <a:extLst>
              <a:ext uri="{FF2B5EF4-FFF2-40B4-BE49-F238E27FC236}">
                <a16:creationId xmlns:a16="http://schemas.microsoft.com/office/drawing/2014/main" id="{855D2C5A-2448-2590-E5DB-30EF04693C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6CCE9E-415A-A121-F242-30F5AC2175FA}"/>
              </a:ext>
            </a:extLst>
          </p:cNvPr>
          <p:cNvSpPr>
            <a:spLocks noGrp="1"/>
          </p:cNvSpPr>
          <p:nvPr>
            <p:ph type="sldNum" sz="quarter" idx="12"/>
          </p:nvPr>
        </p:nvSpPr>
        <p:spPr/>
        <p:txBody>
          <a:bodyPr/>
          <a:lstStyle/>
          <a:p>
            <a:fld id="{41A44FC6-FF9D-4BED-BC13-859ADAFCD830}" type="slidenum">
              <a:rPr lang="en-US" smtClean="0"/>
              <a:t>‹#›</a:t>
            </a:fld>
            <a:endParaRPr lang="en-US"/>
          </a:p>
        </p:txBody>
      </p:sp>
    </p:spTree>
    <p:extLst>
      <p:ext uri="{BB962C8B-B14F-4D97-AF65-F5344CB8AC3E}">
        <p14:creationId xmlns:p14="http://schemas.microsoft.com/office/powerpoint/2010/main" val="2769776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9CEA85-B970-57D5-978C-A0DFE70014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095-FAB1-95E4-42B2-8B7B46AB04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AE618-BD89-91B0-B479-112D79826D83}"/>
              </a:ext>
            </a:extLst>
          </p:cNvPr>
          <p:cNvSpPr>
            <a:spLocks noGrp="1"/>
          </p:cNvSpPr>
          <p:nvPr>
            <p:ph type="dt" sz="half" idx="10"/>
          </p:nvPr>
        </p:nvSpPr>
        <p:spPr/>
        <p:txBody>
          <a:bodyPr/>
          <a:lstStyle/>
          <a:p>
            <a:fld id="{FEEB3031-AFFA-42A9-A9D6-15AF10654198}" type="datetimeFigureOut">
              <a:rPr lang="en-US" smtClean="0"/>
              <a:t>5/23/2024</a:t>
            </a:fld>
            <a:endParaRPr lang="en-US"/>
          </a:p>
        </p:txBody>
      </p:sp>
      <p:sp>
        <p:nvSpPr>
          <p:cNvPr id="5" name="Footer Placeholder 4">
            <a:extLst>
              <a:ext uri="{FF2B5EF4-FFF2-40B4-BE49-F238E27FC236}">
                <a16:creationId xmlns:a16="http://schemas.microsoft.com/office/drawing/2014/main" id="{34D27EB0-68DF-B973-E2D8-4DCC6B4A66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FB3A0-82FF-460F-CC9B-797BE055B83D}"/>
              </a:ext>
            </a:extLst>
          </p:cNvPr>
          <p:cNvSpPr>
            <a:spLocks noGrp="1"/>
          </p:cNvSpPr>
          <p:nvPr>
            <p:ph type="sldNum" sz="quarter" idx="12"/>
          </p:nvPr>
        </p:nvSpPr>
        <p:spPr/>
        <p:txBody>
          <a:bodyPr/>
          <a:lstStyle/>
          <a:p>
            <a:fld id="{41A44FC6-FF9D-4BED-BC13-859ADAFCD830}" type="slidenum">
              <a:rPr lang="en-US" smtClean="0"/>
              <a:t>‹#›</a:t>
            </a:fld>
            <a:endParaRPr lang="en-US"/>
          </a:p>
        </p:txBody>
      </p:sp>
    </p:spTree>
    <p:extLst>
      <p:ext uri="{BB962C8B-B14F-4D97-AF65-F5344CB8AC3E}">
        <p14:creationId xmlns:p14="http://schemas.microsoft.com/office/powerpoint/2010/main" val="2879626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6CFF6-E43F-FDB3-678A-D0A77F957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5B9215-682C-DAF1-40AC-964F0E743B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BD73AD-6909-49AA-4950-ECE2E9A7DEEB}"/>
              </a:ext>
            </a:extLst>
          </p:cNvPr>
          <p:cNvSpPr>
            <a:spLocks noGrp="1"/>
          </p:cNvSpPr>
          <p:nvPr>
            <p:ph type="dt" sz="half" idx="10"/>
          </p:nvPr>
        </p:nvSpPr>
        <p:spPr/>
        <p:txBody>
          <a:bodyPr/>
          <a:lstStyle/>
          <a:p>
            <a:fld id="{FEEB3031-AFFA-42A9-A9D6-15AF10654198}" type="datetimeFigureOut">
              <a:rPr lang="en-US" smtClean="0"/>
              <a:t>5/23/2024</a:t>
            </a:fld>
            <a:endParaRPr lang="en-US"/>
          </a:p>
        </p:txBody>
      </p:sp>
      <p:sp>
        <p:nvSpPr>
          <p:cNvPr id="5" name="Footer Placeholder 4">
            <a:extLst>
              <a:ext uri="{FF2B5EF4-FFF2-40B4-BE49-F238E27FC236}">
                <a16:creationId xmlns:a16="http://schemas.microsoft.com/office/drawing/2014/main" id="{4138C217-719B-C8A7-618F-BE2DFD33B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EE2E6-7E69-8D2E-DF20-C8F1F300944B}"/>
              </a:ext>
            </a:extLst>
          </p:cNvPr>
          <p:cNvSpPr>
            <a:spLocks noGrp="1"/>
          </p:cNvSpPr>
          <p:nvPr>
            <p:ph type="sldNum" sz="quarter" idx="12"/>
          </p:nvPr>
        </p:nvSpPr>
        <p:spPr/>
        <p:txBody>
          <a:bodyPr/>
          <a:lstStyle/>
          <a:p>
            <a:fld id="{41A44FC6-FF9D-4BED-BC13-859ADAFCD830}" type="slidenum">
              <a:rPr lang="en-US" smtClean="0"/>
              <a:t>‹#›</a:t>
            </a:fld>
            <a:endParaRPr lang="en-US"/>
          </a:p>
        </p:txBody>
      </p:sp>
    </p:spTree>
    <p:extLst>
      <p:ext uri="{BB962C8B-B14F-4D97-AF65-F5344CB8AC3E}">
        <p14:creationId xmlns:p14="http://schemas.microsoft.com/office/powerpoint/2010/main" val="3826384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C8932-330B-CC17-159C-D43990AA27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FC0B6B-08D2-DCEB-876E-A907D01440D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4403B0-0F3F-DF82-A6C9-59A629590F64}"/>
              </a:ext>
            </a:extLst>
          </p:cNvPr>
          <p:cNvSpPr>
            <a:spLocks noGrp="1"/>
          </p:cNvSpPr>
          <p:nvPr>
            <p:ph type="dt" sz="half" idx="10"/>
          </p:nvPr>
        </p:nvSpPr>
        <p:spPr/>
        <p:txBody>
          <a:bodyPr/>
          <a:lstStyle/>
          <a:p>
            <a:fld id="{FEEB3031-AFFA-42A9-A9D6-15AF10654198}" type="datetimeFigureOut">
              <a:rPr lang="en-US" smtClean="0"/>
              <a:t>5/23/2024</a:t>
            </a:fld>
            <a:endParaRPr lang="en-US"/>
          </a:p>
        </p:txBody>
      </p:sp>
      <p:sp>
        <p:nvSpPr>
          <p:cNvPr id="5" name="Footer Placeholder 4">
            <a:extLst>
              <a:ext uri="{FF2B5EF4-FFF2-40B4-BE49-F238E27FC236}">
                <a16:creationId xmlns:a16="http://schemas.microsoft.com/office/drawing/2014/main" id="{3555F0F4-87E6-E812-BA36-405E75FB85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6A454-3D13-1CB7-FC5A-8A247F690BA6}"/>
              </a:ext>
            </a:extLst>
          </p:cNvPr>
          <p:cNvSpPr>
            <a:spLocks noGrp="1"/>
          </p:cNvSpPr>
          <p:nvPr>
            <p:ph type="sldNum" sz="quarter" idx="12"/>
          </p:nvPr>
        </p:nvSpPr>
        <p:spPr/>
        <p:txBody>
          <a:bodyPr/>
          <a:lstStyle/>
          <a:p>
            <a:fld id="{41A44FC6-FF9D-4BED-BC13-859ADAFCD830}" type="slidenum">
              <a:rPr lang="en-US" smtClean="0"/>
              <a:t>‹#›</a:t>
            </a:fld>
            <a:endParaRPr lang="en-US"/>
          </a:p>
        </p:txBody>
      </p:sp>
    </p:spTree>
    <p:extLst>
      <p:ext uri="{BB962C8B-B14F-4D97-AF65-F5344CB8AC3E}">
        <p14:creationId xmlns:p14="http://schemas.microsoft.com/office/powerpoint/2010/main" val="3204916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0E87C-9E98-AD9D-C2C9-AB8837AC5A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6B187-8B13-2D48-73C4-FB4D0139DE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B074C8-0866-B12B-D569-3B3271B5C6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B499FF-3C47-8842-100E-36804746FE24}"/>
              </a:ext>
            </a:extLst>
          </p:cNvPr>
          <p:cNvSpPr>
            <a:spLocks noGrp="1"/>
          </p:cNvSpPr>
          <p:nvPr>
            <p:ph type="dt" sz="half" idx="10"/>
          </p:nvPr>
        </p:nvSpPr>
        <p:spPr/>
        <p:txBody>
          <a:bodyPr/>
          <a:lstStyle/>
          <a:p>
            <a:fld id="{FEEB3031-AFFA-42A9-A9D6-15AF10654198}" type="datetimeFigureOut">
              <a:rPr lang="en-US" smtClean="0"/>
              <a:t>5/23/2024</a:t>
            </a:fld>
            <a:endParaRPr lang="en-US"/>
          </a:p>
        </p:txBody>
      </p:sp>
      <p:sp>
        <p:nvSpPr>
          <p:cNvPr id="6" name="Footer Placeholder 5">
            <a:extLst>
              <a:ext uri="{FF2B5EF4-FFF2-40B4-BE49-F238E27FC236}">
                <a16:creationId xmlns:a16="http://schemas.microsoft.com/office/drawing/2014/main" id="{0BBBE852-BF20-B3F8-4DC9-C89954ABD9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75626D-E7D2-BB37-2F71-ACD0472ACC90}"/>
              </a:ext>
            </a:extLst>
          </p:cNvPr>
          <p:cNvSpPr>
            <a:spLocks noGrp="1"/>
          </p:cNvSpPr>
          <p:nvPr>
            <p:ph type="sldNum" sz="quarter" idx="12"/>
          </p:nvPr>
        </p:nvSpPr>
        <p:spPr/>
        <p:txBody>
          <a:bodyPr/>
          <a:lstStyle/>
          <a:p>
            <a:fld id="{41A44FC6-FF9D-4BED-BC13-859ADAFCD830}" type="slidenum">
              <a:rPr lang="en-US" smtClean="0"/>
              <a:t>‹#›</a:t>
            </a:fld>
            <a:endParaRPr lang="en-US"/>
          </a:p>
        </p:txBody>
      </p:sp>
    </p:spTree>
    <p:extLst>
      <p:ext uri="{BB962C8B-B14F-4D97-AF65-F5344CB8AC3E}">
        <p14:creationId xmlns:p14="http://schemas.microsoft.com/office/powerpoint/2010/main" val="3902084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F4988-A3A8-EE91-82C6-3F602AAA01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06F279-A505-54D3-B67A-08E310403A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DD335D-A042-E804-8605-F36C06CF31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1E4562-111C-4F32-B732-D8FCAEBD3F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47CA2-FBAA-1049-5D83-4ABA4A443A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815F4E-1C1A-9978-9DC3-2EF237AE3BC0}"/>
              </a:ext>
            </a:extLst>
          </p:cNvPr>
          <p:cNvSpPr>
            <a:spLocks noGrp="1"/>
          </p:cNvSpPr>
          <p:nvPr>
            <p:ph type="dt" sz="half" idx="10"/>
          </p:nvPr>
        </p:nvSpPr>
        <p:spPr/>
        <p:txBody>
          <a:bodyPr/>
          <a:lstStyle/>
          <a:p>
            <a:fld id="{FEEB3031-AFFA-42A9-A9D6-15AF10654198}" type="datetimeFigureOut">
              <a:rPr lang="en-US" smtClean="0"/>
              <a:t>5/23/2024</a:t>
            </a:fld>
            <a:endParaRPr lang="en-US"/>
          </a:p>
        </p:txBody>
      </p:sp>
      <p:sp>
        <p:nvSpPr>
          <p:cNvPr id="8" name="Footer Placeholder 7">
            <a:extLst>
              <a:ext uri="{FF2B5EF4-FFF2-40B4-BE49-F238E27FC236}">
                <a16:creationId xmlns:a16="http://schemas.microsoft.com/office/drawing/2014/main" id="{6FF74A53-89DA-C632-3168-6AFB68275A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1024E0-2EF4-CB19-C5DF-E3635B21B717}"/>
              </a:ext>
            </a:extLst>
          </p:cNvPr>
          <p:cNvSpPr>
            <a:spLocks noGrp="1"/>
          </p:cNvSpPr>
          <p:nvPr>
            <p:ph type="sldNum" sz="quarter" idx="12"/>
          </p:nvPr>
        </p:nvSpPr>
        <p:spPr/>
        <p:txBody>
          <a:bodyPr/>
          <a:lstStyle/>
          <a:p>
            <a:fld id="{41A44FC6-FF9D-4BED-BC13-859ADAFCD830}" type="slidenum">
              <a:rPr lang="en-US" smtClean="0"/>
              <a:t>‹#›</a:t>
            </a:fld>
            <a:endParaRPr lang="en-US"/>
          </a:p>
        </p:txBody>
      </p:sp>
    </p:spTree>
    <p:extLst>
      <p:ext uri="{BB962C8B-B14F-4D97-AF65-F5344CB8AC3E}">
        <p14:creationId xmlns:p14="http://schemas.microsoft.com/office/powerpoint/2010/main" val="3582775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2400B-B2B9-9BA0-E82D-0ACFE1ACE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C04563-96FB-B1BD-3248-95DC46B6E956}"/>
              </a:ext>
            </a:extLst>
          </p:cNvPr>
          <p:cNvSpPr>
            <a:spLocks noGrp="1"/>
          </p:cNvSpPr>
          <p:nvPr>
            <p:ph type="dt" sz="half" idx="10"/>
          </p:nvPr>
        </p:nvSpPr>
        <p:spPr/>
        <p:txBody>
          <a:bodyPr/>
          <a:lstStyle/>
          <a:p>
            <a:fld id="{FEEB3031-AFFA-42A9-A9D6-15AF10654198}" type="datetimeFigureOut">
              <a:rPr lang="en-US" smtClean="0"/>
              <a:t>5/23/2024</a:t>
            </a:fld>
            <a:endParaRPr lang="en-US"/>
          </a:p>
        </p:txBody>
      </p:sp>
      <p:sp>
        <p:nvSpPr>
          <p:cNvPr id="4" name="Footer Placeholder 3">
            <a:extLst>
              <a:ext uri="{FF2B5EF4-FFF2-40B4-BE49-F238E27FC236}">
                <a16:creationId xmlns:a16="http://schemas.microsoft.com/office/drawing/2014/main" id="{B5EFB52E-8512-AA9C-EEF8-0FCA92A91A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16CC46-43DD-B717-8BE9-593F06D4E647}"/>
              </a:ext>
            </a:extLst>
          </p:cNvPr>
          <p:cNvSpPr>
            <a:spLocks noGrp="1"/>
          </p:cNvSpPr>
          <p:nvPr>
            <p:ph type="sldNum" sz="quarter" idx="12"/>
          </p:nvPr>
        </p:nvSpPr>
        <p:spPr/>
        <p:txBody>
          <a:bodyPr/>
          <a:lstStyle/>
          <a:p>
            <a:fld id="{41A44FC6-FF9D-4BED-BC13-859ADAFCD830}" type="slidenum">
              <a:rPr lang="en-US" smtClean="0"/>
              <a:t>‹#›</a:t>
            </a:fld>
            <a:endParaRPr lang="en-US"/>
          </a:p>
        </p:txBody>
      </p:sp>
    </p:spTree>
    <p:extLst>
      <p:ext uri="{BB962C8B-B14F-4D97-AF65-F5344CB8AC3E}">
        <p14:creationId xmlns:p14="http://schemas.microsoft.com/office/powerpoint/2010/main" val="2659239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5716B3-A445-30D3-F2B8-6776D2D33542}"/>
              </a:ext>
            </a:extLst>
          </p:cNvPr>
          <p:cNvSpPr>
            <a:spLocks noGrp="1"/>
          </p:cNvSpPr>
          <p:nvPr>
            <p:ph type="dt" sz="half" idx="10"/>
          </p:nvPr>
        </p:nvSpPr>
        <p:spPr/>
        <p:txBody>
          <a:bodyPr/>
          <a:lstStyle/>
          <a:p>
            <a:fld id="{FEEB3031-AFFA-42A9-A9D6-15AF10654198}" type="datetimeFigureOut">
              <a:rPr lang="en-US" smtClean="0"/>
              <a:t>5/23/2024</a:t>
            </a:fld>
            <a:endParaRPr lang="en-US"/>
          </a:p>
        </p:txBody>
      </p:sp>
      <p:sp>
        <p:nvSpPr>
          <p:cNvPr id="3" name="Footer Placeholder 2">
            <a:extLst>
              <a:ext uri="{FF2B5EF4-FFF2-40B4-BE49-F238E27FC236}">
                <a16:creationId xmlns:a16="http://schemas.microsoft.com/office/drawing/2014/main" id="{5771E834-F3AA-A9BE-7269-2F3D2A00BD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FF7A53-5D54-AFCA-5AD0-FAA85723E76A}"/>
              </a:ext>
            </a:extLst>
          </p:cNvPr>
          <p:cNvSpPr>
            <a:spLocks noGrp="1"/>
          </p:cNvSpPr>
          <p:nvPr>
            <p:ph type="sldNum" sz="quarter" idx="12"/>
          </p:nvPr>
        </p:nvSpPr>
        <p:spPr/>
        <p:txBody>
          <a:bodyPr/>
          <a:lstStyle/>
          <a:p>
            <a:fld id="{41A44FC6-FF9D-4BED-BC13-859ADAFCD830}" type="slidenum">
              <a:rPr lang="en-US" smtClean="0"/>
              <a:t>‹#›</a:t>
            </a:fld>
            <a:endParaRPr lang="en-US"/>
          </a:p>
        </p:txBody>
      </p:sp>
    </p:spTree>
    <p:extLst>
      <p:ext uri="{BB962C8B-B14F-4D97-AF65-F5344CB8AC3E}">
        <p14:creationId xmlns:p14="http://schemas.microsoft.com/office/powerpoint/2010/main" val="3375334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5B973-7DAA-469F-D2D3-FDE69E3F22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837F82-ADBE-1C39-F506-B6365463FA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2481FC-9440-52F3-4E79-D471708663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C90395-7F7B-40B6-E2D3-79FFCB93BBFB}"/>
              </a:ext>
            </a:extLst>
          </p:cNvPr>
          <p:cNvSpPr>
            <a:spLocks noGrp="1"/>
          </p:cNvSpPr>
          <p:nvPr>
            <p:ph type="dt" sz="half" idx="10"/>
          </p:nvPr>
        </p:nvSpPr>
        <p:spPr/>
        <p:txBody>
          <a:bodyPr/>
          <a:lstStyle/>
          <a:p>
            <a:fld id="{FEEB3031-AFFA-42A9-A9D6-15AF10654198}" type="datetimeFigureOut">
              <a:rPr lang="en-US" smtClean="0"/>
              <a:t>5/23/2024</a:t>
            </a:fld>
            <a:endParaRPr lang="en-US"/>
          </a:p>
        </p:txBody>
      </p:sp>
      <p:sp>
        <p:nvSpPr>
          <p:cNvPr id="6" name="Footer Placeholder 5">
            <a:extLst>
              <a:ext uri="{FF2B5EF4-FFF2-40B4-BE49-F238E27FC236}">
                <a16:creationId xmlns:a16="http://schemas.microsoft.com/office/drawing/2014/main" id="{38F5FFA7-AA8F-CF48-C8CC-25F160AC81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E5A48-00D1-832B-78A2-7EC01CF92D08}"/>
              </a:ext>
            </a:extLst>
          </p:cNvPr>
          <p:cNvSpPr>
            <a:spLocks noGrp="1"/>
          </p:cNvSpPr>
          <p:nvPr>
            <p:ph type="sldNum" sz="quarter" idx="12"/>
          </p:nvPr>
        </p:nvSpPr>
        <p:spPr/>
        <p:txBody>
          <a:bodyPr/>
          <a:lstStyle/>
          <a:p>
            <a:fld id="{41A44FC6-FF9D-4BED-BC13-859ADAFCD830}" type="slidenum">
              <a:rPr lang="en-US" smtClean="0"/>
              <a:t>‹#›</a:t>
            </a:fld>
            <a:endParaRPr lang="en-US"/>
          </a:p>
        </p:txBody>
      </p:sp>
    </p:spTree>
    <p:extLst>
      <p:ext uri="{BB962C8B-B14F-4D97-AF65-F5344CB8AC3E}">
        <p14:creationId xmlns:p14="http://schemas.microsoft.com/office/powerpoint/2010/main" val="762052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3DA06-9F65-755D-196E-4003811972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E4F173-D804-750C-8F36-2ACAA42021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D2FAA0-1F58-83DB-B073-BB84BD05A7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6AAB3B-3573-0853-59D5-C63010B363EB}"/>
              </a:ext>
            </a:extLst>
          </p:cNvPr>
          <p:cNvSpPr>
            <a:spLocks noGrp="1"/>
          </p:cNvSpPr>
          <p:nvPr>
            <p:ph type="dt" sz="half" idx="10"/>
          </p:nvPr>
        </p:nvSpPr>
        <p:spPr/>
        <p:txBody>
          <a:bodyPr/>
          <a:lstStyle/>
          <a:p>
            <a:fld id="{FEEB3031-AFFA-42A9-A9D6-15AF10654198}" type="datetimeFigureOut">
              <a:rPr lang="en-US" smtClean="0"/>
              <a:t>5/23/2024</a:t>
            </a:fld>
            <a:endParaRPr lang="en-US"/>
          </a:p>
        </p:txBody>
      </p:sp>
      <p:sp>
        <p:nvSpPr>
          <p:cNvPr id="6" name="Footer Placeholder 5">
            <a:extLst>
              <a:ext uri="{FF2B5EF4-FFF2-40B4-BE49-F238E27FC236}">
                <a16:creationId xmlns:a16="http://schemas.microsoft.com/office/drawing/2014/main" id="{76CCA83D-2E8F-5ABA-FBD4-2894EC1DAA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4FFBBD-25A9-6EB2-0AF6-A420C300EF22}"/>
              </a:ext>
            </a:extLst>
          </p:cNvPr>
          <p:cNvSpPr>
            <a:spLocks noGrp="1"/>
          </p:cNvSpPr>
          <p:nvPr>
            <p:ph type="sldNum" sz="quarter" idx="12"/>
          </p:nvPr>
        </p:nvSpPr>
        <p:spPr/>
        <p:txBody>
          <a:bodyPr/>
          <a:lstStyle/>
          <a:p>
            <a:fld id="{41A44FC6-FF9D-4BED-BC13-859ADAFCD830}" type="slidenum">
              <a:rPr lang="en-US" smtClean="0"/>
              <a:t>‹#›</a:t>
            </a:fld>
            <a:endParaRPr lang="en-US"/>
          </a:p>
        </p:txBody>
      </p:sp>
    </p:spTree>
    <p:extLst>
      <p:ext uri="{BB962C8B-B14F-4D97-AF65-F5344CB8AC3E}">
        <p14:creationId xmlns:p14="http://schemas.microsoft.com/office/powerpoint/2010/main" val="2680113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0E2546-1CEC-2973-FA22-AECE7B161A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E6057B-DADC-A63B-2BAC-B7E059C98B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0DC74-3E30-9A24-8180-51D645FC2B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EB3031-AFFA-42A9-A9D6-15AF10654198}" type="datetimeFigureOut">
              <a:rPr lang="en-US" smtClean="0"/>
              <a:t>5/23/2024</a:t>
            </a:fld>
            <a:endParaRPr lang="en-US"/>
          </a:p>
        </p:txBody>
      </p:sp>
      <p:sp>
        <p:nvSpPr>
          <p:cNvPr id="5" name="Footer Placeholder 4">
            <a:extLst>
              <a:ext uri="{FF2B5EF4-FFF2-40B4-BE49-F238E27FC236}">
                <a16:creationId xmlns:a16="http://schemas.microsoft.com/office/drawing/2014/main" id="{B171A595-BC55-40CF-0748-5BEC2E4B46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9A09BE9-470B-BC6F-F69C-6D4EC2D010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A44FC6-FF9D-4BED-BC13-859ADAFCD830}" type="slidenum">
              <a:rPr lang="en-US" smtClean="0"/>
              <a:t>‹#›</a:t>
            </a:fld>
            <a:endParaRPr lang="en-US"/>
          </a:p>
        </p:txBody>
      </p:sp>
    </p:spTree>
    <p:extLst>
      <p:ext uri="{BB962C8B-B14F-4D97-AF65-F5344CB8AC3E}">
        <p14:creationId xmlns:p14="http://schemas.microsoft.com/office/powerpoint/2010/main" val="586721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94714483-7072-431F-9DBE-87F44E4D4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95892E1-F4A5-4991-AC52-4F417B14A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ACF597F8-76AA-44FA-8E6A-06223B66C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42" name="Oval 41">
              <a:extLst>
                <a:ext uri="{FF2B5EF4-FFF2-40B4-BE49-F238E27FC236}">
                  <a16:creationId xmlns:a16="http://schemas.microsoft.com/office/drawing/2014/main" id="{A6E12753-0A63-43EE-B28A-C989D033EA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26FA385-76DA-40E9-9257-AA3E07FF6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262D75CA-F374-4878-8106-3EA5E970D6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938667A5-74E3-4EFD-8C45-F48F47427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31512EE2-F4CC-4E18-9CDA-B92C11122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99E503B-9B4D-4EE3-A50F-15AC374F6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a:extLst>
              <a:ext uri="{FF2B5EF4-FFF2-40B4-BE49-F238E27FC236}">
                <a16:creationId xmlns:a16="http://schemas.microsoft.com/office/drawing/2014/main" id="{E2683E3F-F855-4549-84F8-42064EC0F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8FC90B1E-0223-4440-AF22-8F32F6F0C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52" name="Straight Connector 51">
              <a:extLst>
                <a:ext uri="{FF2B5EF4-FFF2-40B4-BE49-F238E27FC236}">
                  <a16:creationId xmlns:a16="http://schemas.microsoft.com/office/drawing/2014/main" id="{A2D2E879-0004-4D84-8137-1C09334038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3BE75A2-0D83-4F8E-84CC-D3BCD565B1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90F7F49-1039-49EF-A9BD-153DB590B6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E85F508-9EA4-4B4D-8171-648670650E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57" name="Rectangle 56">
            <a:extLst>
              <a:ext uri="{FF2B5EF4-FFF2-40B4-BE49-F238E27FC236}">
                <a16:creationId xmlns:a16="http://schemas.microsoft.com/office/drawing/2014/main" id="{832F3179-0CD5-40C8-9939-D8355006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11CE155D-684B-4F5E-B835-C52765E310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60" name="Straight Connector 59">
              <a:extLst>
                <a:ext uri="{FF2B5EF4-FFF2-40B4-BE49-F238E27FC236}">
                  <a16:creationId xmlns:a16="http://schemas.microsoft.com/office/drawing/2014/main" id="{04F84AF8-E1A7-41D4-A102-8F87CAE37E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ED126F1-DB23-4314-B6C7-FE89E3C581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B2B6F-8883-4A00-88DD-98CDDD46B8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B9A2180-808A-4423-BB2B-6464B29000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24" name="Video 23" descr="Brick Neighbourhood">
            <a:extLst>
              <a:ext uri="{FF2B5EF4-FFF2-40B4-BE49-F238E27FC236}">
                <a16:creationId xmlns:a16="http://schemas.microsoft.com/office/drawing/2014/main" id="{0952A3D6-1088-6E0D-9DB5-D6417692B42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bg1">
                <a:tint val="45000"/>
                <a:satMod val="400000"/>
              </a:schemeClr>
            </a:duotone>
            <a:alphaModFix amt="25000"/>
          </a:blip>
          <a:srcRect t="284" r="-1" b="-1"/>
          <a:stretch/>
        </p:blipFill>
        <p:spPr>
          <a:xfrm>
            <a:off x="767444" y="29548"/>
            <a:ext cx="10721730" cy="6013845"/>
          </a:xfrm>
          <a:prstGeom prst="rect">
            <a:avLst/>
          </a:prstGeom>
        </p:spPr>
      </p:pic>
      <p:sp>
        <p:nvSpPr>
          <p:cNvPr id="2" name="Title 1">
            <a:extLst>
              <a:ext uri="{FF2B5EF4-FFF2-40B4-BE49-F238E27FC236}">
                <a16:creationId xmlns:a16="http://schemas.microsoft.com/office/drawing/2014/main" id="{A67A91D1-99E1-3146-B93B-9800B7B4A8FB}"/>
              </a:ext>
            </a:extLst>
          </p:cNvPr>
          <p:cNvSpPr>
            <a:spLocks noGrp="1"/>
          </p:cNvSpPr>
          <p:nvPr>
            <p:ph type="ctrTitle"/>
          </p:nvPr>
        </p:nvSpPr>
        <p:spPr>
          <a:xfrm>
            <a:off x="2618173" y="630936"/>
            <a:ext cx="7315200" cy="2702018"/>
          </a:xfrm>
          <a:noFill/>
        </p:spPr>
        <p:txBody>
          <a:bodyPr anchor="b">
            <a:normAutofit/>
          </a:bodyPr>
          <a:lstStyle/>
          <a:p>
            <a:r>
              <a:rPr lang="en-US" sz="4800">
                <a:solidFill>
                  <a:schemeClr val="bg1"/>
                </a:solidFill>
              </a:rPr>
              <a:t>77 REVERE STREET</a:t>
            </a:r>
          </a:p>
        </p:txBody>
      </p:sp>
      <p:sp>
        <p:nvSpPr>
          <p:cNvPr id="3" name="Subtitle 2">
            <a:extLst>
              <a:ext uri="{FF2B5EF4-FFF2-40B4-BE49-F238E27FC236}">
                <a16:creationId xmlns:a16="http://schemas.microsoft.com/office/drawing/2014/main" id="{0A2390ED-B914-1985-EB11-28A2C93207D4}"/>
              </a:ext>
            </a:extLst>
          </p:cNvPr>
          <p:cNvSpPr>
            <a:spLocks noGrp="1"/>
          </p:cNvSpPr>
          <p:nvPr>
            <p:ph type="subTitle" idx="1"/>
          </p:nvPr>
        </p:nvSpPr>
        <p:spPr>
          <a:xfrm>
            <a:off x="2618174" y="3427487"/>
            <a:ext cx="7315200" cy="2615906"/>
          </a:xfrm>
          <a:noFill/>
        </p:spPr>
        <p:txBody>
          <a:bodyPr anchor="t">
            <a:normAutofit/>
          </a:bodyPr>
          <a:lstStyle/>
          <a:p>
            <a:r>
              <a:rPr lang="en-US">
                <a:solidFill>
                  <a:schemeClr val="bg1"/>
                </a:solidFill>
              </a:rPr>
              <a:t>ROOF DECK</a:t>
            </a:r>
          </a:p>
        </p:txBody>
      </p:sp>
    </p:spTree>
    <p:extLst>
      <p:ext uri="{BB962C8B-B14F-4D97-AF65-F5344CB8AC3E}">
        <p14:creationId xmlns:p14="http://schemas.microsoft.com/office/powerpoint/2010/main" val="368003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09"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4"/>
                                        </p:tgtEl>
                                      </p:cBhvr>
                                    </p:cmd>
                                  </p:childTnLst>
                                </p:cTn>
                              </p:par>
                            </p:childTnLst>
                          </p:cTn>
                        </p:par>
                      </p:childTnLst>
                    </p:cTn>
                  </p:par>
                </p:childTnLst>
              </p:cTn>
              <p:nextCondLst>
                <p:cond evt="onClick" delay="0">
                  <p:tgtEl>
                    <p:spTgt spid="24"/>
                  </p:tgtEl>
                </p:cond>
              </p:nextCondLst>
            </p:seq>
            <p:video>
              <p:cMediaNode mute="1">
                <p:cTn id="12" repeatCount="indefinite" fill="hold" display="0">
                  <p:stCondLst>
                    <p:cond delay="indefinite"/>
                  </p:stCondLst>
                </p:cTn>
                <p:tgtEl>
                  <p:spTgt spid="2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A5D71B-54F8-7191-A505-9C7BF3488D20}"/>
              </a:ext>
            </a:extLst>
          </p:cNvPr>
          <p:cNvSpPr>
            <a:spLocks noGrp="1"/>
          </p:cNvSpPr>
          <p:nvPr>
            <p:ph type="body" idx="1"/>
          </p:nvPr>
        </p:nvSpPr>
        <p:spPr>
          <a:xfrm>
            <a:off x="294970" y="842964"/>
            <a:ext cx="10925378" cy="823911"/>
          </a:xfrm>
        </p:spPr>
        <p:txBody>
          <a:bodyPr>
            <a:normAutofit/>
          </a:bodyPr>
          <a:lstStyle/>
          <a:p>
            <a:r>
              <a:rPr lang="en-US" sz="1600" dirty="0"/>
              <a:t>DEMO EXISTING DECK. REMOVE THE FLAT RUBBER ROOF AND REPLACE WITH A NEW FLAT RUBBER ROOF, INSTALL NEW FRAME, TREX DECKING, REINSTALL BLACK METAL HANDRAILS, HEADHOUSE FINISHED IN VINYL SIDING AND PVC TRIM</a:t>
            </a:r>
          </a:p>
        </p:txBody>
      </p:sp>
      <p:sp>
        <p:nvSpPr>
          <p:cNvPr id="4" name="Content Placeholder 3">
            <a:extLst>
              <a:ext uri="{FF2B5EF4-FFF2-40B4-BE49-F238E27FC236}">
                <a16:creationId xmlns:a16="http://schemas.microsoft.com/office/drawing/2014/main" id="{3BD63992-AF5C-2C33-E6DA-149CF3F40B92}"/>
              </a:ext>
            </a:extLst>
          </p:cNvPr>
          <p:cNvSpPr>
            <a:spLocks noGrp="1"/>
          </p:cNvSpPr>
          <p:nvPr>
            <p:ph sz="half" idx="2"/>
          </p:nvPr>
        </p:nvSpPr>
        <p:spPr>
          <a:xfrm>
            <a:off x="294969" y="1757364"/>
            <a:ext cx="5599472" cy="4735509"/>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txBody>
          <a:bodyPr>
            <a:normAutofit fontScale="85000" lnSpcReduction="20000"/>
          </a:bodyPr>
          <a:lstStyle/>
          <a:p>
            <a:pPr marL="0" marR="0" indent="0">
              <a:spcBef>
                <a:spcPts val="0"/>
              </a:spcBef>
              <a:spcAft>
                <a:spcPts val="0"/>
              </a:spcAft>
              <a:buNone/>
            </a:pPr>
            <a:endParaRPr lang="en-US" sz="1800" b="1"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Note that new deck will have a lower finished height than the existing</a:t>
            </a:r>
            <a:endParaRPr lang="en-US" sz="18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deck and will no longer have a step up from the headhouse.</a:t>
            </a:r>
            <a:endParaRPr lang="en-US" sz="18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New storage shed will be reframed to same size as existing and</a:t>
            </a:r>
            <a:endParaRPr lang="en-US" sz="18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adjusting for the new finished deck height.</a:t>
            </a:r>
            <a:endParaRPr lang="en-US" sz="18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 Storage shed will be have plywood sheathing on the walls and roof</a:t>
            </a:r>
            <a:endParaRPr lang="en-US" sz="18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and wrapped with Tyvek house wrap</a:t>
            </a:r>
            <a:endParaRPr lang="en-US" sz="18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 CertainTeed vinyl siding will be installed to complete the exterior walls</a:t>
            </a:r>
            <a:r>
              <a:rPr lang="en-US" sz="1800" dirty="0">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of the shed and </a:t>
            </a:r>
            <a:r>
              <a:rPr lang="en-US" sz="1800" b="1" dirty="0" err="1">
                <a:latin typeface="Times New Roman" panose="02020603050405020304" pitchFamily="18" charset="0"/>
                <a:ea typeface="Times New Roman" panose="02020603050405020304" pitchFamily="18" charset="0"/>
              </a:rPr>
              <a:t>H</a:t>
            </a:r>
            <a:r>
              <a:rPr lang="en-US" sz="1800" b="1" dirty="0" err="1">
                <a:effectLst/>
                <a:latin typeface="Times New Roman" panose="02020603050405020304" pitchFamily="18" charset="0"/>
                <a:ea typeface="Times New Roman" panose="02020603050405020304" pitchFamily="18" charset="0"/>
              </a:rPr>
              <a:t>eadHouse</a:t>
            </a:r>
            <a:r>
              <a:rPr lang="en-US" sz="1800" b="1" dirty="0">
                <a:effectLst/>
                <a:latin typeface="Times New Roman" panose="02020603050405020304" pitchFamily="18" charset="0"/>
                <a:ea typeface="Times New Roman" panose="02020603050405020304" pitchFamily="18" charset="0"/>
              </a:rPr>
              <a:t>, along with PVC trim.</a:t>
            </a:r>
            <a:endParaRPr lang="en-US" sz="18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New exterior MMI (60 in x 80 in) fiberglass double door will be</a:t>
            </a:r>
            <a:endParaRPr lang="en-US" sz="18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supplied and installed on shed.</a:t>
            </a:r>
          </a:p>
          <a:p>
            <a:pPr marL="0" marR="0" indent="0">
              <a:lnSpc>
                <a:spcPct val="110000"/>
              </a:lnSpc>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L="0" marR="0" lvl="0" indent="0" defTabSz="914400" rtl="0" eaLnBrk="1" fontAlgn="auto" latinLnBrk="0" hangingPunct="1">
              <a:lnSpc>
                <a:spcPct val="110000"/>
              </a:lnSpc>
              <a:spcBef>
                <a:spcPts val="0"/>
              </a:spcBef>
              <a:spcAft>
                <a:spcPts val="0"/>
              </a:spcAft>
              <a:buClrTx/>
              <a:buSz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Trex Enhance composite decking will be supplied and installed</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defTabSz="914400" rtl="0" eaLnBrk="1" fontAlgn="auto" latinLnBrk="0" hangingPunct="1">
              <a:lnSpc>
                <a:spcPct val="110000"/>
              </a:lnSpc>
              <a:spcBef>
                <a:spcPts val="0"/>
              </a:spcBef>
              <a:spcAft>
                <a:spcPts val="0"/>
              </a:spcAft>
              <a:buClrTx/>
              <a:buSz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throughout deck area.</a:t>
            </a:r>
          </a:p>
          <a:p>
            <a:pPr marL="0" marR="0" lvl="0" indent="0" defTabSz="914400" rtl="0" eaLnBrk="1" fontAlgn="auto" latinLnBrk="0" hangingPunct="1">
              <a:lnSpc>
                <a:spcPct val="110000"/>
              </a:lnSpc>
              <a:spcBef>
                <a:spcPts val="0"/>
              </a:spcBef>
              <a:spcAft>
                <a:spcPts val="0"/>
              </a:spcAft>
              <a:buClrTx/>
              <a:buSz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Existing wrought iron metal railings will be reused in their existing</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location.</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endParaRPr lang="en-US" dirty="0"/>
          </a:p>
        </p:txBody>
      </p:sp>
      <p:sp>
        <p:nvSpPr>
          <p:cNvPr id="6" name="Content Placeholder 5">
            <a:extLst>
              <a:ext uri="{FF2B5EF4-FFF2-40B4-BE49-F238E27FC236}">
                <a16:creationId xmlns:a16="http://schemas.microsoft.com/office/drawing/2014/main" id="{A697FC3A-512D-BF3C-3395-7F240CB95655}"/>
              </a:ext>
            </a:extLst>
          </p:cNvPr>
          <p:cNvSpPr>
            <a:spLocks noGrp="1"/>
          </p:cNvSpPr>
          <p:nvPr>
            <p:ph sz="quarter" idx="4"/>
          </p:nvPr>
        </p:nvSpPr>
        <p:spPr>
          <a:xfrm>
            <a:off x="6275335" y="1757364"/>
            <a:ext cx="5599472" cy="4735509"/>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fontScale="85000" lnSpcReduction="20000"/>
          </a:bodyPr>
          <a:lstStyle/>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 Existing sections of railings will be re-welded back together and spot</a:t>
            </a:r>
            <a:endParaRPr lang="en-US" sz="18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painted as needed.</a:t>
            </a:r>
            <a:endParaRPr lang="en-US" sz="18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 Approximately 25 feet of new wrought iron, 42 inch tall metal railings</a:t>
            </a:r>
            <a:endParaRPr lang="en-US" sz="18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will be manufactured, painted and installed to match existing railings.</a:t>
            </a:r>
            <a:endParaRPr lang="en-US" sz="18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 Railings will be bolted to the top of the deck on blocks.</a:t>
            </a:r>
            <a:endParaRPr lang="en-US" sz="18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Existing active chimneys around the deck may need to be raised to</a:t>
            </a:r>
            <a:endParaRPr lang="en-US" sz="18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meet the building code of being 7 feet above the deck line.</a:t>
            </a:r>
            <a:endParaRPr lang="en-US" sz="18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 Flues inside of chimney will have to be raised and chimney cap reattached</a:t>
            </a:r>
            <a:endParaRPr lang="en-US" sz="18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 Chimney will be built up with new bricks (closest match to existing</a:t>
            </a:r>
            <a:endParaRPr lang="en-US" sz="18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bricks as possible)</a:t>
            </a:r>
            <a:endParaRPr lang="en-US" sz="18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a:lnSpc>
                <a:spcPct val="110000"/>
              </a:lnSpc>
            </a:pPr>
            <a:endParaRPr lang="en-US" dirty="0"/>
          </a:p>
        </p:txBody>
      </p:sp>
      <p:sp>
        <p:nvSpPr>
          <p:cNvPr id="8" name="Title 7">
            <a:extLst>
              <a:ext uri="{FF2B5EF4-FFF2-40B4-BE49-F238E27FC236}">
                <a16:creationId xmlns:a16="http://schemas.microsoft.com/office/drawing/2014/main" id="{32BD7292-5054-5ED6-7483-2CF2AF280ABB}"/>
              </a:ext>
            </a:extLst>
          </p:cNvPr>
          <p:cNvSpPr>
            <a:spLocks noGrp="1"/>
          </p:cNvSpPr>
          <p:nvPr>
            <p:ph type="title"/>
          </p:nvPr>
        </p:nvSpPr>
        <p:spPr>
          <a:xfrm>
            <a:off x="294969" y="250723"/>
            <a:ext cx="11602061" cy="592241"/>
          </a:xfrm>
          <a:ln w="38100">
            <a:solidFill>
              <a:schemeClr val="tx2">
                <a:lumMod val="50000"/>
                <a:lumOff val="50000"/>
              </a:schemeClr>
            </a:solidFill>
          </a:ln>
        </p:spPr>
        <p:txBody>
          <a:bodyPr>
            <a:normAutofit fontScale="90000"/>
          </a:bodyPr>
          <a:lstStyle/>
          <a:p>
            <a:r>
              <a:rPr lang="en-US" b="1" dirty="0">
                <a:solidFill>
                  <a:schemeClr val="accent1"/>
                </a:solidFill>
              </a:rPr>
              <a:t>SCOPE OF WORK:</a:t>
            </a:r>
          </a:p>
        </p:txBody>
      </p:sp>
    </p:spTree>
    <p:extLst>
      <p:ext uri="{BB962C8B-B14F-4D97-AF65-F5344CB8AC3E}">
        <p14:creationId xmlns:p14="http://schemas.microsoft.com/office/powerpoint/2010/main" val="117269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a rooftop with a red circle around it&#10;&#10;Description automatically generated">
            <a:extLst>
              <a:ext uri="{FF2B5EF4-FFF2-40B4-BE49-F238E27FC236}">
                <a16:creationId xmlns:a16="http://schemas.microsoft.com/office/drawing/2014/main" id="{CFCBCBB7-F368-E0AA-BB7E-9FA2B2652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179" y="671144"/>
            <a:ext cx="7405642" cy="5182701"/>
          </a:xfrm>
          <a:prstGeom prst="rect">
            <a:avLst/>
          </a:prstGeom>
        </p:spPr>
      </p:pic>
    </p:spTree>
    <p:extLst>
      <p:ext uri="{BB962C8B-B14F-4D97-AF65-F5344CB8AC3E}">
        <p14:creationId xmlns:p14="http://schemas.microsoft.com/office/powerpoint/2010/main" val="425045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89329-381E-CF2F-27D7-82864D02A306}"/>
              </a:ext>
            </a:extLst>
          </p:cNvPr>
          <p:cNvSpPr>
            <a:spLocks noGrp="1"/>
          </p:cNvSpPr>
          <p:nvPr>
            <p:ph type="title"/>
          </p:nvPr>
        </p:nvSpPr>
        <p:spPr>
          <a:xfrm>
            <a:off x="838200" y="103239"/>
            <a:ext cx="3055374" cy="577799"/>
          </a:xfrm>
          <a:ln>
            <a:solidFill>
              <a:schemeClr val="tx2">
                <a:lumMod val="50000"/>
                <a:lumOff val="50000"/>
              </a:schemeClr>
            </a:solidFill>
          </a:ln>
        </p:spPr>
        <p:txBody>
          <a:bodyPr>
            <a:noAutofit/>
          </a:bodyPr>
          <a:lstStyle/>
          <a:p>
            <a:r>
              <a:rPr lang="en-US" sz="2400" b="1" dirty="0">
                <a:solidFill>
                  <a:schemeClr val="accent1"/>
                </a:solidFill>
              </a:rPr>
              <a:t>EXISTING PHOTOS:</a:t>
            </a:r>
          </a:p>
        </p:txBody>
      </p:sp>
      <p:pic>
        <p:nvPicPr>
          <p:cNvPr id="6" name="Content Placeholder 5" descr="A table and chairs on a rooftop&#10;&#10;Description automatically generated">
            <a:extLst>
              <a:ext uri="{FF2B5EF4-FFF2-40B4-BE49-F238E27FC236}">
                <a16:creationId xmlns:a16="http://schemas.microsoft.com/office/drawing/2014/main" id="{8127E4FE-727E-3474-53FA-76838C62931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pic>
        <p:nvPicPr>
          <p:cNvPr id="9" name="Content Placeholder 8" descr="A deck with chairs and a table&#10;&#10;Description automatically generated">
            <a:extLst>
              <a:ext uri="{FF2B5EF4-FFF2-40B4-BE49-F238E27FC236}">
                <a16:creationId xmlns:a16="http://schemas.microsoft.com/office/drawing/2014/main" id="{7A63A529-E0B3-4D98-20DB-6A21031A00D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194"/>
            <a:ext cx="5181600" cy="3886200"/>
          </a:xfrm>
        </p:spPr>
      </p:pic>
      <p:sp>
        <p:nvSpPr>
          <p:cNvPr id="7" name="TextBox 6">
            <a:extLst>
              <a:ext uri="{FF2B5EF4-FFF2-40B4-BE49-F238E27FC236}">
                <a16:creationId xmlns:a16="http://schemas.microsoft.com/office/drawing/2014/main" id="{97CCC8AA-16B4-3AAE-7FD0-B0EFFCDDC23D}"/>
              </a:ext>
            </a:extLst>
          </p:cNvPr>
          <p:cNvSpPr txBox="1"/>
          <p:nvPr/>
        </p:nvSpPr>
        <p:spPr>
          <a:xfrm>
            <a:off x="838200" y="824322"/>
            <a:ext cx="10515600" cy="92333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dirty="0"/>
              <a:t>PICTURE 1. THESE BEAUTIFUL RAILINGS WILL BE SET ASIDE AND REINSTALLED.</a:t>
            </a:r>
          </a:p>
          <a:p>
            <a:r>
              <a:rPr lang="en-US" dirty="0"/>
              <a:t>PICTURE 2. THIS FENCE WILL BE REPLACED WITH NEW RAILINGS, AN EXACT REPLICA OF THE EXISTING RAILING IN PIC 1. ALSO THE STEP UP AREA WILL NOT BE PART OF THE NEW DECK, IT WILL ALL BE LEVEL.</a:t>
            </a:r>
          </a:p>
        </p:txBody>
      </p:sp>
    </p:spTree>
    <p:extLst>
      <p:ext uri="{BB962C8B-B14F-4D97-AF65-F5344CB8AC3E}">
        <p14:creationId xmlns:p14="http://schemas.microsoft.com/office/powerpoint/2010/main" val="3600845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uilding with a red sign&#10;&#10;Description automatically generated with medium confidence">
            <a:extLst>
              <a:ext uri="{FF2B5EF4-FFF2-40B4-BE49-F238E27FC236}">
                <a16:creationId xmlns:a16="http://schemas.microsoft.com/office/drawing/2014/main" id="{8CD0764B-7516-8608-B255-220CD7AEC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23" y="1209369"/>
            <a:ext cx="4761895" cy="3702372"/>
          </a:xfrm>
          <a:prstGeom prst="rect">
            <a:avLst/>
          </a:prstGeom>
        </p:spPr>
      </p:pic>
      <p:sp>
        <p:nvSpPr>
          <p:cNvPr id="4" name="TextBox 3">
            <a:extLst>
              <a:ext uri="{FF2B5EF4-FFF2-40B4-BE49-F238E27FC236}">
                <a16:creationId xmlns:a16="http://schemas.microsoft.com/office/drawing/2014/main" id="{E676E26A-2EF6-F3D1-F7AF-5BAF280AC395}"/>
              </a:ext>
            </a:extLst>
          </p:cNvPr>
          <p:cNvSpPr txBox="1"/>
          <p:nvPr/>
        </p:nvSpPr>
        <p:spPr>
          <a:xfrm>
            <a:off x="5596502" y="2405894"/>
            <a:ext cx="5754896" cy="3197464"/>
          </a:xfrm>
          <a:prstGeom prst="rect">
            <a:avLst/>
          </a:prstGeom>
        </p:spPr>
        <p:txBody>
          <a:bodyPr vert="horz" lIns="91440" tIns="45720" rIns="91440" bIns="45720" rtlCol="0" anchor="t">
            <a:normAutofit/>
          </a:bodyPr>
          <a:lstStyle/>
          <a:p>
            <a:pPr>
              <a:lnSpc>
                <a:spcPct val="90000"/>
              </a:lnSpc>
              <a:spcAft>
                <a:spcPts val="600"/>
              </a:spcAft>
            </a:pPr>
            <a:r>
              <a:rPr lang="en-US" sz="2000" dirty="0"/>
              <a:t>THE EXISTING RAILINGS ARE VISIBLE FROM</a:t>
            </a:r>
          </a:p>
          <a:p>
            <a:pPr>
              <a:lnSpc>
                <a:spcPct val="90000"/>
              </a:lnSpc>
              <a:spcAft>
                <a:spcPts val="600"/>
              </a:spcAft>
            </a:pPr>
            <a:r>
              <a:rPr lang="en-US" sz="2000" dirty="0"/>
              <a:t>STREET VIEW. THE NEW PROPOSED DECK </a:t>
            </a:r>
          </a:p>
          <a:p>
            <a:pPr>
              <a:lnSpc>
                <a:spcPct val="90000"/>
              </a:lnSpc>
              <a:spcAft>
                <a:spcPts val="600"/>
              </a:spcAft>
            </a:pPr>
            <a:r>
              <a:rPr lang="en-US" sz="2000" dirty="0"/>
              <a:t>WILL SET BACK THE RAILINGS  2’6” FROM</a:t>
            </a:r>
          </a:p>
          <a:p>
            <a:pPr>
              <a:lnSpc>
                <a:spcPct val="90000"/>
              </a:lnSpc>
              <a:spcAft>
                <a:spcPts val="600"/>
              </a:spcAft>
            </a:pPr>
            <a:r>
              <a:rPr lang="en-US" sz="2000" dirty="0"/>
              <a:t>THE ROOF LINE AND WILL NO LONGER </a:t>
            </a:r>
          </a:p>
          <a:p>
            <a:pPr>
              <a:lnSpc>
                <a:spcPct val="90000"/>
              </a:lnSpc>
              <a:spcAft>
                <a:spcPts val="600"/>
              </a:spcAft>
            </a:pPr>
            <a:r>
              <a:rPr lang="en-US" sz="2000" dirty="0"/>
              <a:t>FROM BELOW.</a:t>
            </a:r>
          </a:p>
        </p:txBody>
      </p:sp>
      <p:sp>
        <p:nvSpPr>
          <p:cNvPr id="11" name="Rectangle 1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5465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print of a building&#10;&#10;Description automatically generated">
            <a:extLst>
              <a:ext uri="{FF2B5EF4-FFF2-40B4-BE49-F238E27FC236}">
                <a16:creationId xmlns:a16="http://schemas.microsoft.com/office/drawing/2014/main" id="{7E36B342-CA1E-C785-11A9-4AD318519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15" y="984747"/>
            <a:ext cx="10808611" cy="5625070"/>
          </a:xfrm>
          <a:prstGeom prst="rect">
            <a:avLst/>
          </a:prstGeom>
        </p:spPr>
      </p:pic>
      <p:sp>
        <p:nvSpPr>
          <p:cNvPr id="4" name="TextBox 3">
            <a:extLst>
              <a:ext uri="{FF2B5EF4-FFF2-40B4-BE49-F238E27FC236}">
                <a16:creationId xmlns:a16="http://schemas.microsoft.com/office/drawing/2014/main" id="{9897A3CB-0D44-B742-FCB9-74DAE451D0A9}"/>
              </a:ext>
            </a:extLst>
          </p:cNvPr>
          <p:cNvSpPr txBox="1"/>
          <p:nvPr/>
        </p:nvSpPr>
        <p:spPr>
          <a:xfrm>
            <a:off x="1032387" y="427703"/>
            <a:ext cx="7264681" cy="369332"/>
          </a:xfrm>
          <a:prstGeom prst="rect">
            <a:avLst/>
          </a:prstGeom>
          <a:noFill/>
        </p:spPr>
        <p:txBody>
          <a:bodyPr wrap="none" rtlCol="0">
            <a:spAutoFit/>
          </a:bodyPr>
          <a:lstStyle/>
          <a:p>
            <a:r>
              <a:rPr lang="en-US" b="1" dirty="0">
                <a:solidFill>
                  <a:schemeClr val="accent1"/>
                </a:solidFill>
              </a:rPr>
              <a:t>THE NEW DECK RAILS WILL BE SET BACK 2’6” FROM THE ROOF LINE </a:t>
            </a:r>
          </a:p>
        </p:txBody>
      </p:sp>
    </p:spTree>
    <p:extLst>
      <p:ext uri="{BB962C8B-B14F-4D97-AF65-F5344CB8AC3E}">
        <p14:creationId xmlns:p14="http://schemas.microsoft.com/office/powerpoint/2010/main" val="2508264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print of a house&#10;&#10;Description automatically generated">
            <a:extLst>
              <a:ext uri="{FF2B5EF4-FFF2-40B4-BE49-F238E27FC236}">
                <a16:creationId xmlns:a16="http://schemas.microsoft.com/office/drawing/2014/main" id="{37C2F9F2-6C8E-82EB-E66C-221A1AC492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7215" y="0"/>
            <a:ext cx="8376617" cy="7581486"/>
          </a:xfrm>
          <a:prstGeom prst="rect">
            <a:avLst/>
          </a:prstGeom>
        </p:spPr>
      </p:pic>
      <p:sp>
        <p:nvSpPr>
          <p:cNvPr id="4" name="TextBox 3">
            <a:extLst>
              <a:ext uri="{FF2B5EF4-FFF2-40B4-BE49-F238E27FC236}">
                <a16:creationId xmlns:a16="http://schemas.microsoft.com/office/drawing/2014/main" id="{2A2F0573-E2BD-A65D-E033-1A87A60587F8}"/>
              </a:ext>
            </a:extLst>
          </p:cNvPr>
          <p:cNvSpPr txBox="1"/>
          <p:nvPr/>
        </p:nvSpPr>
        <p:spPr>
          <a:xfrm flipH="1">
            <a:off x="609600" y="1432560"/>
            <a:ext cx="3398520" cy="3416320"/>
          </a:xfrm>
          <a:prstGeom prst="rect">
            <a:avLst/>
          </a:prstGeom>
          <a:noFill/>
        </p:spPr>
        <p:txBody>
          <a:bodyPr wrap="square" rtlCol="0">
            <a:spAutoFit/>
          </a:bodyPr>
          <a:lstStyle/>
          <a:p>
            <a:r>
              <a:rPr lang="en-US" dirty="0"/>
              <a:t>1) STEP UP AREA AT THE REAR OF THE DECK TO BE REMOVED</a:t>
            </a:r>
          </a:p>
          <a:p>
            <a:endParaRPr lang="en-US" dirty="0"/>
          </a:p>
          <a:p>
            <a:r>
              <a:rPr lang="en-US" dirty="0"/>
              <a:t>2) HEADHOUSE IS LOCATED IN THE CENTER OF THE DECK AND NOT VISIBLE FROM STREET VIEW</a:t>
            </a:r>
          </a:p>
          <a:p>
            <a:endParaRPr lang="en-US" dirty="0"/>
          </a:p>
          <a:p>
            <a:r>
              <a:rPr lang="en-US" dirty="0"/>
              <a:t>3) THE SETBACK FOR THE RAILINGS WILL MEAN THE ARE NO LONGER GOING TO BE VISIBLE FROM STREET VIEW</a:t>
            </a:r>
          </a:p>
        </p:txBody>
      </p:sp>
    </p:spTree>
    <p:extLst>
      <p:ext uri="{BB962C8B-B14F-4D97-AF65-F5344CB8AC3E}">
        <p14:creationId xmlns:p14="http://schemas.microsoft.com/office/powerpoint/2010/main" val="35152258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1402</TotalTime>
  <Words>455</Words>
  <Application>Microsoft Office PowerPoint</Application>
  <PresentationFormat>Widescreen</PresentationFormat>
  <Paragraphs>49</Paragraphs>
  <Slides>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Aptos</vt:lpstr>
      <vt:lpstr>Aptos Display</vt:lpstr>
      <vt:lpstr>Arial</vt:lpstr>
      <vt:lpstr>Times New Roman</vt:lpstr>
      <vt:lpstr>Office Theme</vt:lpstr>
      <vt:lpstr>77 REVERE STREET</vt:lpstr>
      <vt:lpstr>SCOPE OF WORK:</vt:lpstr>
      <vt:lpstr>PowerPoint Presentation</vt:lpstr>
      <vt:lpstr>EXISTING PHOTOS: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77 REVERE STREET</dc:title>
  <dc:creator>Catrina Little</dc:creator>
  <cp:lastModifiedBy>Catrina Little</cp:lastModifiedBy>
  <cp:revision>4</cp:revision>
  <dcterms:created xsi:type="dcterms:W3CDTF">2024-05-22T14:17:44Z</dcterms:created>
  <dcterms:modified xsi:type="dcterms:W3CDTF">2024-05-23T13:43:09Z</dcterms:modified>
</cp:coreProperties>
</file>